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SmartFarm Connect: Cultivating the Future of West African Agriculture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Partner in Sustainable Agricultural Growth and Digital Transformation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3458"/>
            <a:ext cx="13040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Investment Opportunity: Funding for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58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are seeking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25,000,000 FCFA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accelerate our growth and impact.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9069"/>
            <a:ext cx="6244709" cy="218003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523958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9331E"/>
          </a:solidFill>
          <a:ln/>
        </p:spPr>
      </p:sp>
      <p:sp>
        <p:nvSpPr>
          <p:cNvPr id="6" name="Text 3"/>
          <p:cNvSpPr/>
          <p:nvPr/>
        </p:nvSpPr>
        <p:spPr>
          <a:xfrm>
            <a:off x="1081564" y="5239583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Development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926080" y="523958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66E41"/>
          </a:solidFill>
          <a:ln/>
        </p:spPr>
      </p:sp>
      <p:sp>
        <p:nvSpPr>
          <p:cNvPr id="8" name="Text 5"/>
          <p:cNvSpPr/>
          <p:nvPr/>
        </p:nvSpPr>
        <p:spPr>
          <a:xfrm>
            <a:off x="3213854" y="5239583"/>
            <a:ext cx="169223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Marketing &amp; Outreach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523958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2A863"/>
          </a:solidFill>
          <a:ln/>
        </p:spPr>
      </p:sp>
      <p:sp>
        <p:nvSpPr>
          <p:cNvPr id="10" name="Text 7"/>
          <p:cNvSpPr/>
          <p:nvPr/>
        </p:nvSpPr>
        <p:spPr>
          <a:xfrm>
            <a:off x="5346263" y="5239583"/>
            <a:ext cx="1692116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Weather Station Infrastructure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07242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BC696"/>
          </a:solidFill>
          <a:ln/>
        </p:spPr>
      </p:sp>
      <p:sp>
        <p:nvSpPr>
          <p:cNvPr id="12" name="Text 9"/>
          <p:cNvSpPr/>
          <p:nvPr/>
        </p:nvSpPr>
        <p:spPr>
          <a:xfrm>
            <a:off x="1081564" y="6072426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Operational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3000732"/>
            <a:ext cx="34697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Revenue Model: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599521" y="36528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Freemium: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Core features accessible to all farmers for free.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44579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 Subscription: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1,000 FCFA/month for advanced features and premium content.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52630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Marketplace Commission: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2% commission on successful transactions between farmers and buyers.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606813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B2B Partnerships: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Tailored solutions and data insights for NGOs, government agencies, and agricultural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679133"/>
            <a:ext cx="131880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Challenge: Bridging the Digital Divide in West African Agriculture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162" y="2461260"/>
            <a:ext cx="634269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Smallholder farmers across West Africa, the backbone of the region's food security, face formidable challenges that limit their potential and perpetuate cycles of poverty.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162" y="3635693"/>
            <a:ext cx="634269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Access to Critical Information: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Lack of reliable weather forecasts, current market prices, and modern agricultural practices.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162" y="4696778"/>
            <a:ext cx="634269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Inefficient Practices: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Reliance on traditional methods leads to suboptimal yields and high post-harvest losses.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162" y="5428178"/>
            <a:ext cx="634269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Market Disconnect: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Difficulty connecting directly with buyers, leading to exploitation by middlemen and lost revenue.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162" y="6489263"/>
            <a:ext cx="634269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Exclusion from Modern Tools: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Digital divide prevents adoption of technologies that could significantly improve productivity and profitability.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161" y="2507575"/>
            <a:ext cx="3708916" cy="20604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0907"/>
            <a:ext cx="13126402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SmartFarm Connect: Our Comprehensive Solution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2363629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SmartFarm Connect is an innovative digital platform designed to empower smallholder farmers in West Africa by providing them with essential tools and information directly on their smartphones, even offline.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99" y="3293031"/>
            <a:ext cx="537210" cy="5372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999" y="4098846"/>
            <a:ext cx="485405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Weather &amp; Climate Alerts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1999" y="4563428"/>
            <a:ext cx="642889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Hyper-localized forecasts for optimized planting and harvesting decisions.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503" y="3293031"/>
            <a:ext cx="537210" cy="5372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503" y="4098846"/>
            <a:ext cx="289488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Market Access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9503" y="4563428"/>
            <a:ext cx="642889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farmers directly with buyers, ensuring fair prices and reduced intermediaries.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5680829"/>
            <a:ext cx="537210" cy="5372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1999" y="6486644"/>
            <a:ext cx="419028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Agronomic Advice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51999" y="6951226"/>
            <a:ext cx="642889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recommendations for crop management, pest control, and soil health.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503" y="5680829"/>
            <a:ext cx="537210" cy="5372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9503" y="6486644"/>
            <a:ext cx="447448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&amp; Multi-language Interface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9503" y="6951226"/>
            <a:ext cx="642889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to all, regardless of literacy levels, supporting local languages and dialects.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881657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Deep Dive: Key Features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757958"/>
            <a:ext cx="6995517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 Weather Alerts: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Integrates data from local IoT weather stations for highly accurate, micro-climatic forecasts.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3545" y="2511862"/>
            <a:ext cx="699551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AI-Driven Crop Diagnostics: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Farmers can upload photos of diseased crops for instant identification and recommended solutions.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3545" y="3605570"/>
            <a:ext cx="6995517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Marketplace: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Farmers list produce, buyers submit offers. Transparent pricing and direct negotiation.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3545" y="4359473"/>
            <a:ext cx="699551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Agricultural Best Practices Library: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rich repository of tailored advice on irrigation, fertilization, and sustainable farming techniques.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3545" y="5453182"/>
            <a:ext cx="6995517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Offline Functionality: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Critical information remains accessible even without internet connectivity, syncing when online.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3545" y="6207085"/>
            <a:ext cx="6995517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Voice Commands &amp; Local Languages: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Ensures inclusivity and usability for all farmers, regardless of literacy.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5081" y="1805702"/>
            <a:ext cx="562927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2737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Target Market: Reaching the Grassroots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strategy focuses on reaching key stakeholders who can drive widespread adoption and impact.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34966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3910608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669036"/>
            <a:ext cx="3052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Smallholder Farmers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15945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Millions across Togo, Benin, and Ghana, seeking to improve yields and livelihoods.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34966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3910608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669036"/>
            <a:ext cx="3045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NGOs &amp; Cooperatives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15945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Partnerships to facilitate outreach, training, and collective bargaining.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34966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3910608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669036"/>
            <a:ext cx="3481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Local &amp; Regional Buyers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15945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Connecting directly with farmers for consistent, quality supply chains.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6766084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Opportunity: TAM, SAM, SOM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7443" y="1119307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potential for SmartFarm Connect is immense, addressing a vast underserved market.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443" y="1506617"/>
            <a:ext cx="13635514" cy="74631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531507" y="900029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19331E"/>
          </a:solidFill>
          <a:ln/>
        </p:spPr>
      </p:sp>
      <p:sp>
        <p:nvSpPr>
          <p:cNvPr id="6" name="Text 3"/>
          <p:cNvSpPr/>
          <p:nvPr/>
        </p:nvSpPr>
        <p:spPr>
          <a:xfrm>
            <a:off x="2734508" y="9000292"/>
            <a:ext cx="2206466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Addressable Market (TAM)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6200061" y="900029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3F814C"/>
          </a:solidFill>
          <a:ln/>
        </p:spPr>
      </p:sp>
      <p:sp>
        <p:nvSpPr>
          <p:cNvPr id="8" name="Text 5"/>
          <p:cNvSpPr/>
          <p:nvPr/>
        </p:nvSpPr>
        <p:spPr>
          <a:xfrm>
            <a:off x="6403062" y="9000292"/>
            <a:ext cx="2027039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Serviceable Available Marke...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9689306" y="900029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77BD85"/>
          </a:solidFill>
          <a:ln/>
        </p:spPr>
      </p:sp>
      <p:sp>
        <p:nvSpPr>
          <p:cNvPr id="10" name="Text 7"/>
          <p:cNvSpPr/>
          <p:nvPr/>
        </p:nvSpPr>
        <p:spPr>
          <a:xfrm>
            <a:off x="9892308" y="9000292"/>
            <a:ext cx="2072045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Serviceable Obtainable Mark...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7443" y="9302353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initial focus on Togo, Benin, and Ghana represents a strategic entry point into a region ripe for agricultural digital transformation, targeting 5 million users within 3 years.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506"/>
            <a:ext cx="10040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Landscape &amp; Our Edge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29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existing solutions offer some features, SmartFarm Connect provides a superior, more holistic approach tailored to local needs.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3869"/>
            <a:ext cx="13042821" cy="3705225"/>
          </a:xfrm>
          <a:prstGeom prst="roundRect">
            <a:avLst>
              <a:gd name="adj" fmla="val 55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4148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8519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Competitor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485198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3485198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Limitations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99180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13551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AgroInfo App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413551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Basic market info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4135517"/>
            <a:ext cx="41021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AI, limited weather, not offline, poor UI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0503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4873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M-Farm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148739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SMS-based, group buying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5148739"/>
            <a:ext cx="41021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AI, no voice, limited data depth, only Kenya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01825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616196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FarmDrive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616196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services for farmers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499997" y="6161961"/>
            <a:ext cx="41021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focused on agronomy/market access, complex for smallholders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10894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Unrivaled Competitive Advantage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3162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Precision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algorithms for personalized, hyper-local advice and crop diagnostics.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4593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&amp; Local Language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Removes literacy barriers, ensuring universal accessibility and ease of use.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3022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Offline Functionality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Empowers farmers in remote areas with continuous access to critical information.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3600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Hyper-Localized Content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advice and market insights specific to regional crops and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9956"/>
            <a:ext cx="1067323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Traction &amp; Roadmap: Our Path to Scale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706047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We've already demonstrated significant success and have a clear plan for aggressive growth.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333" y="2617827"/>
            <a:ext cx="6451997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1074" y="3481030"/>
            <a:ext cx="45625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MVP Launched in Togo (Q4 2023)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1074" y="3947636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onboarded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1,200 active smallholder farmers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within three months.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71" y="2294096"/>
            <a:ext cx="6451997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38812" y="3157299"/>
            <a:ext cx="575131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Partnerships with Cooperatives (Q1 2024)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638812" y="3623905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Engaged 5 major agricultural cooperatives, expanding reach and training initiatives.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" y="5393412"/>
            <a:ext cx="6451997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074" y="6256615"/>
            <a:ext cx="392310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Expansion (Q3 2024)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1074" y="6723221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Planned launch in Benin and Ghana, leveraging successful Togo model and local partnerships.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071" y="5069681"/>
            <a:ext cx="6451997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38812" y="5932884"/>
            <a:ext cx="44382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Enhancement (Ongoing)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638812" y="6399490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development of new AI models, improved market algorithms, and IoT integrations.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2025-08-08T16:33:56Z</dcterms:created>
  <dcterms:modified xsi:type="dcterms:W3CDTF">2025-08-08T16:33:56Z</dcterms:modified>
</cp:coreProperties>
</file>